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329238" cy="756126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382">
          <p15:clr>
            <a:srgbClr val="000000"/>
          </p15:clr>
        </p15:guide>
        <p15:guide id="2" pos="1679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2358" y="6"/>
      </p:cViewPr>
      <p:guideLst>
        <p:guide orient="horz" pos="2382"/>
        <p:guide pos="1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30214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685800"/>
            <a:ext cx="24161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0" y="6805613"/>
            <a:ext cx="5329238" cy="755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l="34264" r="1542"/>
          <a:stretch/>
        </p:blipFill>
        <p:spPr>
          <a:xfrm>
            <a:off x="0" y="-107950"/>
            <a:ext cx="5329238" cy="701833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/>
          <p:nvPr/>
        </p:nvSpPr>
        <p:spPr>
          <a:xfrm>
            <a:off x="3249613" y="7050088"/>
            <a:ext cx="1965325" cy="40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200" b="0" i="0" u="none" strike="noStrike" cap="none">
                <a:solidFill>
                  <a:srgbClr val="005CAA"/>
                </a:solidFill>
                <a:latin typeface="Arial"/>
                <a:ea typeface="Arial"/>
                <a:cs typeface="Arial"/>
                <a:sym typeface="Arial"/>
              </a:rPr>
              <a:t>| www.jewishagency.org |</a:t>
            </a:r>
            <a:endParaRPr sz="1200" b="0" i="0" u="none" strike="noStrike" cap="none">
              <a:solidFill>
                <a:srgbClr val="005CA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 rot="5400000">
            <a:off x="169069" y="1861344"/>
            <a:ext cx="4991100" cy="4795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 rot="5400000">
            <a:off x="1237448" y="2929052"/>
            <a:ext cx="6451578" cy="1199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-1205120" y="1774384"/>
            <a:ext cx="6451578" cy="3508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266700" y="1763713"/>
            <a:ext cx="4795838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20973" y="4858812"/>
            <a:ext cx="4529852" cy="1501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20973" y="3204786"/>
            <a:ext cx="4529852" cy="165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66462" y="1764295"/>
            <a:ext cx="2353747" cy="4990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2709029" y="1764295"/>
            <a:ext cx="2353747" cy="4990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266462" y="2397901"/>
            <a:ext cx="2354672" cy="435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3"/>
          </p:nvPr>
        </p:nvSpPr>
        <p:spPr>
          <a:xfrm>
            <a:off x="2707179" y="1692533"/>
            <a:ext cx="2355597" cy="705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4"/>
          </p:nvPr>
        </p:nvSpPr>
        <p:spPr>
          <a:xfrm>
            <a:off x="2707179" y="2397901"/>
            <a:ext cx="2355597" cy="435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266462" y="301050"/>
            <a:ext cx="1753283" cy="1281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2083584" y="301051"/>
            <a:ext cx="2979192" cy="6453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266462" y="1582265"/>
            <a:ext cx="1753283" cy="517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1044568" y="5292884"/>
            <a:ext cx="3197543" cy="624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1044568" y="675613"/>
            <a:ext cx="3197543" cy="4536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1044568" y="5917739"/>
            <a:ext cx="3197543" cy="887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6700" y="1763713"/>
            <a:ext cx="4795838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668353" y="1259917"/>
            <a:ext cx="4608513" cy="719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0800" rIns="91425" bIns="108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x-none" sz="3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טקס סיום למכינת קול עמי- צפון, תשע"ה</a:t>
            </a:r>
            <a:endParaRPr sz="3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1603784" y="2556495"/>
            <a:ext cx="3455988" cy="158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x-none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אנו שמחים ונרגשים להזמינכם לטקס הסיום שלנו,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x-none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הטקס, יתקיים בכפר הנוער מאיר שפיה ביום שני ה 23 למרץ,  ד‘ באדר התשע“ה בשעה 19:30. נשמח מאד לראותכם.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6427" y="-376943"/>
            <a:ext cx="3239914" cy="1421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t="9209" b="5569"/>
          <a:stretch/>
        </p:blipFill>
        <p:spPr>
          <a:xfrm>
            <a:off x="1368475" y="6976238"/>
            <a:ext cx="1431845" cy="54880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6348" y="6975645"/>
            <a:ext cx="1080120" cy="51436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3339171" y="4644727"/>
            <a:ext cx="1916113" cy="215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600"/>
              <a:buFont typeface="Arial"/>
              <a:buNone/>
            </a:pPr>
            <a:r>
              <a:rPr lang="x-none" sz="26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”לכל סיום יש התחלה חדשה ותמיד הפרידה היא קשה..“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מותאם אישית</PresentationFormat>
  <Paragraphs>4</Paragraphs>
  <Slides>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cp:lastModifiedBy>pc</cp:lastModifiedBy>
  <cp:revision>1</cp:revision>
  <dcterms:modified xsi:type="dcterms:W3CDTF">2018-08-27T13:58:46Z</dcterms:modified>
</cp:coreProperties>
</file>