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1250" cx="53292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2">
          <p15:clr>
            <a:srgbClr val="000000"/>
          </p15:clr>
        </p15:guide>
        <p15:guide id="2" pos="1679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2" orient="horz"/>
        <p:guide pos="167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0" y="6805613"/>
            <a:ext cx="5329238" cy="7556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 b="0" l="34264" r="1542" t="0"/>
          <a:stretch/>
        </p:blipFill>
        <p:spPr>
          <a:xfrm>
            <a:off x="0" y="-107950"/>
            <a:ext cx="5329238" cy="701833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/>
          <p:nvPr/>
        </p:nvSpPr>
        <p:spPr>
          <a:xfrm>
            <a:off x="3249613" y="7050088"/>
            <a:ext cx="1965325" cy="403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200" u="none" cap="none" strike="noStrike">
                <a:solidFill>
                  <a:srgbClr val="005CAA"/>
                </a:solidFill>
                <a:latin typeface="Arial"/>
                <a:ea typeface="Arial"/>
                <a:cs typeface="Arial"/>
                <a:sym typeface="Arial"/>
              </a:rPr>
              <a:t>| www.jewishagency.org |</a:t>
            </a:r>
            <a:endParaRPr b="0" i="0" sz="1200" u="none" cap="none" strike="noStrike">
              <a:solidFill>
                <a:srgbClr val="005CA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 rot="5400000">
            <a:off x="169069" y="1861344"/>
            <a:ext cx="4991100" cy="47958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 rot="5400000">
            <a:off x="1237448" y="2929052"/>
            <a:ext cx="6451578" cy="11990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-1205120" y="1774384"/>
            <a:ext cx="6451578" cy="35084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266700" y="1763713"/>
            <a:ext cx="4795838" cy="49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20973" y="4858812"/>
            <a:ext cx="4529852" cy="1501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20973" y="3204786"/>
            <a:ext cx="4529852" cy="16540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1" algn="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266462" y="1764295"/>
            <a:ext cx="2353747" cy="49900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2709029" y="1764295"/>
            <a:ext cx="2353747" cy="49900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266462" y="1692533"/>
            <a:ext cx="2354672" cy="7053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266462" y="2397901"/>
            <a:ext cx="2354672" cy="4356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3" type="body"/>
          </p:nvPr>
        </p:nvSpPr>
        <p:spPr>
          <a:xfrm>
            <a:off x="2707179" y="1692533"/>
            <a:ext cx="2355597" cy="7053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4" type="body"/>
          </p:nvPr>
        </p:nvSpPr>
        <p:spPr>
          <a:xfrm>
            <a:off x="2707179" y="2397901"/>
            <a:ext cx="2355597" cy="4356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idx="10" type="dt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266462" y="301050"/>
            <a:ext cx="1753283" cy="12812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2083584" y="301051"/>
            <a:ext cx="2979192" cy="6453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266462" y="1582265"/>
            <a:ext cx="1753283" cy="5172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1044568" y="5292884"/>
            <a:ext cx="3197543" cy="6248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0"/>
          <p:cNvSpPr/>
          <p:nvPr>
            <p:ph idx="2" type="pic"/>
          </p:nvPr>
        </p:nvSpPr>
        <p:spPr>
          <a:xfrm>
            <a:off x="1044568" y="675613"/>
            <a:ext cx="3197543" cy="453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10"/>
          <p:cNvSpPr txBox="1"/>
          <p:nvPr>
            <p:ph idx="1" type="body"/>
          </p:nvPr>
        </p:nvSpPr>
        <p:spPr>
          <a:xfrm>
            <a:off x="1044568" y="5917739"/>
            <a:ext cx="3197543" cy="887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6700" y="303213"/>
            <a:ext cx="479583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6700" y="1763713"/>
            <a:ext cx="4795838" cy="49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3819525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1820863" y="7008813"/>
            <a:ext cx="168751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266700" y="7008813"/>
            <a:ext cx="1243013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409575" y="1116335"/>
            <a:ext cx="4608513" cy="15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800" lIns="91425" spcFirstLastPara="1" rIns="91425" wrap="square" tIns="108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iw-IL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כותרת בפונט ובגודל הזה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1584895" y="2628850"/>
            <a:ext cx="3455988" cy="2447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b="0" i="0" lang="iw-IL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טקסט של ההזמנה בגודל ובפונט הזה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6427" y="-376943"/>
            <a:ext cx="3239914" cy="1421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 b="5569" l="0" r="0" t="9209"/>
          <a:stretch/>
        </p:blipFill>
        <p:spPr>
          <a:xfrm>
            <a:off x="1368475" y="6976238"/>
            <a:ext cx="1431845" cy="548809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6348" y="6975645"/>
            <a:ext cx="1080120" cy="514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