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0" r:id="rId3"/>
    <p:sldId id="259" r:id="rId4"/>
    <p:sldId id="262" r:id="rId5"/>
    <p:sldId id="261" r:id="rId6"/>
    <p:sldId id="264" r:id="rId7"/>
    <p:sldId id="265" r:id="rId8"/>
    <p:sldId id="266" r:id="rId9"/>
    <p:sldId id="257" r:id="rId10"/>
    <p:sldId id="256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49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108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9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76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93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601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36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22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63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79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5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67AC-56E5-4285-A7E9-0E89BE27DE0E}" type="datetimeFigureOut">
              <a:rPr lang="he-IL" smtClean="0"/>
              <a:t>ט'/שבט/תשע"ט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94A4-532A-445E-A779-6805E3671AA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84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××¨×× ×××¢×¨××ª ×××××¨××ª ××× ×¡×ª ××¨××©×× ×, 194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46707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496" y="260648"/>
            <a:ext cx="835292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בעזרת חמש שאלות </a:t>
            </a:r>
            <a:r>
              <a:rPr lang="he-IL" sz="2400" b="1" dirty="0" smtClean="0">
                <a:solidFill>
                  <a:schemeClr val="tx2"/>
                </a:solidFill>
              </a:rPr>
              <a:t>נוכל </a:t>
            </a:r>
            <a:r>
              <a:rPr lang="he-IL" sz="2400" b="1" dirty="0">
                <a:solidFill>
                  <a:schemeClr val="tx2"/>
                </a:solidFill>
              </a:rPr>
              <a:t>לנתח ולהבין כל סוג של תעמולת בחירות</a:t>
            </a:r>
            <a:r>
              <a:rPr lang="he-IL" sz="2400" b="1" dirty="0" smtClean="0">
                <a:solidFill>
                  <a:schemeClr val="tx2"/>
                </a:solidFill>
              </a:rPr>
              <a:t>:</a:t>
            </a:r>
          </a:p>
          <a:p>
            <a:endParaRPr lang="he-IL" sz="2800" b="1" dirty="0"/>
          </a:p>
          <a:p>
            <a:r>
              <a:rPr lang="he-IL" sz="2000" b="1" dirty="0"/>
              <a:t>1. מטעם איזו מפלגה פורסמה התעמולה?</a:t>
            </a:r>
          </a:p>
          <a:p>
            <a:r>
              <a:rPr lang="he-IL" sz="2000" dirty="0"/>
              <a:t>איזו מפלגה, איזו דמות או איזה ארגון יצר את תעמולת הבחירות? 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b="1" dirty="0"/>
              <a:t>2. מיהו קהל היעד של תעמולת הבחירות?</a:t>
            </a:r>
          </a:p>
          <a:p>
            <a:r>
              <a:rPr lang="he-IL" sz="2000" dirty="0"/>
              <a:t>מסרים שונים מופנים אל קהלים שונים. האם התעמולה פונה אל מגזרים ייחודיים או קבוצות ייחודיות בחברה? </a:t>
            </a:r>
            <a:endParaRPr lang="he-IL" sz="2000" dirty="0" smtClean="0"/>
          </a:p>
          <a:p>
            <a:endParaRPr lang="he-IL" sz="2000" dirty="0"/>
          </a:p>
          <a:p>
            <a:r>
              <a:rPr lang="he-IL" sz="2000" b="1" dirty="0"/>
              <a:t>3. מה מטרת תעמולת הבחירות?</a:t>
            </a:r>
          </a:p>
          <a:p>
            <a:r>
              <a:rPr lang="he-IL" sz="2000" dirty="0"/>
              <a:t>מטרתה של תעמולת הבחירות לגרום לנו לחשוב, להרגיש ולעשות דברים מסוימים. נסו לחשוב, מה התעמולה מבקשת לגרום לכם לחשוב, להרגיש או לעשות</a:t>
            </a:r>
            <a:r>
              <a:rPr lang="he-IL" sz="2000" dirty="0" smtClean="0"/>
              <a:t>?</a:t>
            </a:r>
          </a:p>
          <a:p>
            <a:endParaRPr lang="he-IL" sz="2000" dirty="0"/>
          </a:p>
          <a:p>
            <a:r>
              <a:rPr lang="he-IL" sz="2000" b="1" dirty="0" smtClean="0"/>
              <a:t>4. באילו שיטות מנסים לשכנע אותנו?</a:t>
            </a:r>
          </a:p>
          <a:p>
            <a:r>
              <a:rPr lang="he-IL" sz="2000" dirty="0" smtClean="0"/>
              <a:t>כיצד </a:t>
            </a:r>
            <a:r>
              <a:rPr lang="he-IL" sz="2000" dirty="0"/>
              <a:t>יוצרי התעמולה משתמשים בטקסטים, צבעים, סמלים, דמויות, מוזיקה ועוד, כדי לשכנע אותנו</a:t>
            </a:r>
            <a:r>
              <a:rPr lang="he-IL" sz="2000" dirty="0" smtClean="0"/>
              <a:t>?</a:t>
            </a:r>
          </a:p>
          <a:p>
            <a:endParaRPr lang="he-IL" sz="2000" dirty="0"/>
          </a:p>
          <a:p>
            <a:r>
              <a:rPr lang="he-IL" sz="2000" b="1" dirty="0"/>
              <a:t>5. מה לא נאמר?</a:t>
            </a:r>
          </a:p>
          <a:p>
            <a:r>
              <a:rPr lang="he-IL" sz="2000" dirty="0" smtClean="0"/>
              <a:t>לפעמים </a:t>
            </a:r>
            <a:r>
              <a:rPr lang="he-IL" sz="2000" dirty="0"/>
              <a:t>לא מספרים את כל האמת או משמיטים פרטים חשובים. נסו לשאול את עצמכם, מה חסר במסר? ומדוע בחרו יוצרי המסר שלא לכלול פרטים אלו?</a:t>
            </a:r>
          </a:p>
        </p:txBody>
      </p:sp>
    </p:spTree>
    <p:extLst>
      <p:ext uri="{BB962C8B-B14F-4D97-AF65-F5344CB8AC3E}">
        <p14:creationId xmlns:p14="http://schemas.microsoft.com/office/powerpoint/2010/main" val="308890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××¨×× ×××¢×¨××ª ×××××¨××ª ××× ×¡×ª ××©×××©××ª, 19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9376"/>
            <a:ext cx="4896544" cy="693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××¨×× ×××¢×¨××ª ×××××¨××ª ××× ×¡×ª ××¨××©×× ×, 194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861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8" name="Picture 4" descr="×ª××× × ×§×©××¨×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4608512" cy="68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 descr="×ª××¦××ª ×ª××× × ×¢×××¨ ××¤×××ª ×××¨××§××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832648" cy="58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×ª××¦××ª ×ª××× × ×¢×××¨ ××¤×××ª ×¢×× ××¨××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872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5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×ª××¦××ª ×ª××× × ×¢×××¨ ××¤×××ª ×××××××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6656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0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×ª××¦××ª ×ª××× × ×¢×××¨ ××¤×××ª ×××××××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842493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8464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10041</TotalTime>
  <Words>156</Words>
  <Application>Microsoft Office PowerPoint</Application>
  <PresentationFormat>On-screen Show (4:3)</PresentationFormat>
  <Paragraphs>16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2019-01-09T10:21:55Z</dcterms:created>
  <dcterms:modified xsi:type="dcterms:W3CDTF">2019-01-17T09:39:18Z</dcterms:modified>
</cp:coreProperties>
</file>